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997" autoAdjust="0"/>
    <p:restoredTop sz="94660"/>
  </p:normalViewPr>
  <p:slideViewPr>
    <p:cSldViewPr snapToGrid="0">
      <p:cViewPr varScale="1">
        <p:scale>
          <a:sx n="131" d="100"/>
          <a:sy n="131" d="100"/>
        </p:scale>
        <p:origin x="162" y="4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5457E18-5490-9960-66D2-DC251F2A6B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DD3B9BCC-B4E2-9EEE-BC43-F5EB774847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1FCD4C2-92FD-BD16-40C8-48710B89D7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A6761-1C8E-45F1-BDFE-54DFC6107506}" type="datetimeFigureOut">
              <a:rPr lang="ru-RU" smtClean="0"/>
              <a:t>25.06.2025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D5DE024-5704-6DAA-AEBF-7E71CCB919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65BBF06-4B5C-0135-788F-D23F7D6524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D811B-0CE8-4C21-B020-ADC095021EE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242299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27BF67F-FB22-0739-4883-92B4C6E319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9DE27E36-BD3A-B674-FC12-C27D4A4206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41FD55F-ED44-6349-DF80-9389BB8B4E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A6761-1C8E-45F1-BDFE-54DFC6107506}" type="datetimeFigureOut">
              <a:rPr lang="ru-RU" smtClean="0"/>
              <a:t>25.06.2025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24FC5DD-4862-C18A-E070-9EB357B158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2C87FDF-DBAD-1237-4262-68DA5D8B45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D811B-0CE8-4C21-B020-ADC095021EE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662494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423EFD0F-AD1D-AE3D-33A6-C52C97A5249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34D83B87-5E4A-54F9-1AF7-2E3C367260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47396C0-F3DD-CA87-BCF0-130C3C1BBB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A6761-1C8E-45F1-BDFE-54DFC6107506}" type="datetimeFigureOut">
              <a:rPr lang="ru-RU" smtClean="0"/>
              <a:t>25.06.2025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A07BD8C-4543-FEB4-9E7E-DF7405F428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074A3E8-4645-3817-B277-A0DE85AD3F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D811B-0CE8-4C21-B020-ADC095021EE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624461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6C605A1-85A2-E8F3-25BA-33B866EE7E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1CEC7D1-7EB1-3A69-D5F1-1E4D477335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D055266-A3B3-BA4F-E6BA-1846C8A781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A6761-1C8E-45F1-BDFE-54DFC6107506}" type="datetimeFigureOut">
              <a:rPr lang="ru-RU" smtClean="0"/>
              <a:t>25.06.2025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867C64C-E92A-DB6F-FF66-2550004E49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B505282-0887-83D5-2D7F-9B9A14092C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D811B-0CE8-4C21-B020-ADC095021EE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96052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4522826-40E4-0F1E-66C2-0C339F98C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FB388F6-0EB7-6F33-16F9-CEFB586EB4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2D9EBE2-AE86-DDC9-FF7C-1903562C2E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A6761-1C8E-45F1-BDFE-54DFC6107506}" type="datetimeFigureOut">
              <a:rPr lang="ru-RU" smtClean="0"/>
              <a:t>25.06.2025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322E792-9F74-AFD2-A422-F209BE4327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0416BC4-75FF-04C9-DB2A-99745A68A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D811B-0CE8-4C21-B020-ADC095021EE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144702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3285348-C3E1-F06B-A79A-EE16BB86E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9E47CA3-C928-2C2E-2228-4729D2F0AD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E7E3E472-6031-8425-18BF-60A3A899C2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0CB456D-CAAA-53B3-FB12-B1EBD3DB5E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A6761-1C8E-45F1-BDFE-54DFC6107506}" type="datetimeFigureOut">
              <a:rPr lang="ru-RU" smtClean="0"/>
              <a:t>25.06.2025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D6512AC-531E-DDFE-8F7D-0672F4080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41D1200-3898-F232-E855-50EB247FB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D811B-0CE8-4C21-B020-ADC095021EE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182569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6A9CC13-617E-A4DB-FEB9-B07ADE13B4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28D2622-7FD4-E30B-AF98-DBF70939FB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0905A6EE-1AF8-3F86-24A0-1D02B94989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B842617C-043E-DA40-92FA-4B1D26E48D1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ACF2B9DF-B9D8-C3EA-19B6-AABFAFE6E4A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C7869809-B9D7-B682-959C-6BFEB5D37B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A6761-1C8E-45F1-BDFE-54DFC6107506}" type="datetimeFigureOut">
              <a:rPr lang="ru-RU" smtClean="0"/>
              <a:t>25.06.2025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BBA95E3E-A320-40FF-CEBE-B35446A3CA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5D7FDD40-1BA3-4C4D-06FB-5BCAE64FD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D811B-0CE8-4C21-B020-ADC095021EE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752060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C8494E0-7CBA-5796-4DA0-A9F1D55AC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A02A8D19-4A9E-7399-0129-F8BBDBA69F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A6761-1C8E-45F1-BDFE-54DFC6107506}" type="datetimeFigureOut">
              <a:rPr lang="ru-RU" smtClean="0"/>
              <a:t>25.06.2025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7F33464B-6058-73B0-9463-8D7946BE28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52C32614-FCD8-EEC2-7BF2-21BFFB826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D811B-0CE8-4C21-B020-ADC095021EE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188071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FE274422-DEAE-AB97-7BEB-962B8538B4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A6761-1C8E-45F1-BDFE-54DFC6107506}" type="datetimeFigureOut">
              <a:rPr lang="ru-RU" smtClean="0"/>
              <a:t>25.06.2025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FF8543D0-A12D-6DF0-27ED-17F77B5E11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D5C0D11-AD34-61F9-EF7D-5CCC2523F0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D811B-0CE8-4C21-B020-ADC095021EE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55642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7AB1A9F-79EF-1E45-8A92-965950ED92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B1F4C02-9560-37F8-FADF-3DA751CAA5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BE04F1EB-4252-5F7C-25E4-5EAD37D218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EC20727-4A95-EC8C-8A47-8617885F37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A6761-1C8E-45F1-BDFE-54DFC6107506}" type="datetimeFigureOut">
              <a:rPr lang="ru-RU" smtClean="0"/>
              <a:t>25.06.2025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0AA0AFD-9EB8-463F-1787-DE64E7653F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6830988-4772-E491-BF7E-5F09598E4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D811B-0CE8-4C21-B020-ADC095021EE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496925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599F211-9DC0-E714-5ECC-F192C7BED2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ACB009AF-3680-0489-8DAA-D03AB9962DF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4E479ED-38AA-7FAD-5EB3-B3D5817B2E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6822BF64-8319-8159-5909-C146D21988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A6761-1C8E-45F1-BDFE-54DFC6107506}" type="datetimeFigureOut">
              <a:rPr lang="ru-RU" smtClean="0"/>
              <a:t>25.06.2025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A799059-3A56-0A5C-C97A-B4EF8FC3C4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336CE5C-1FF5-5864-4592-A4EE4E479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D811B-0CE8-4C21-B020-ADC095021EE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787773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35F18CA-AB6B-689A-B165-044A4459C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C591D1C-D57C-9233-95A1-3808F6E990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D1A7D72-650E-22BA-0A8F-27E0E63C9B5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F8A6761-1C8E-45F1-BDFE-54DFC6107506}" type="datetimeFigureOut">
              <a:rPr lang="ru-RU" smtClean="0"/>
              <a:t>25.06.2025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47733E2-32DD-B23A-25FC-863FF7B4CE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75DEFBD-26E0-06EE-8AFF-046DC17EF4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8AD811B-0CE8-4C21-B020-ADC095021EE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182396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2B084FD-E508-2B02-7295-B934D976C90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0FCC9A5-CDA1-4D87-FA5E-F5E512FA9AF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 descr="Изображение выглядит как текст, снимок экрана, Шриф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B5101E95-C3F1-6063-B94D-2F9E367878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Рисунок 5" descr="Изображение выглядит как текст, снимок экрана, Шриф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733E2EB1-C451-419F-E141-75AC3EDEA2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7744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310110-7D39-44B4-2BB6-AA52A3F287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AAF7E68-6108-19B5-8710-3DE238A7F50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1CC5A408-4943-8CDF-EB3E-E6636A8F955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 descr="Изображение выглядит как текст, снимок экрана, Шриф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ECEE19BD-C55A-0EDA-2683-4CC7639A8D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Рисунок 5" descr="Изображение выглядит как текст, снимок экрана, диаграмма, Шриф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FB852CCB-0B25-543C-05C5-08038EE2F3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7171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A5E479-007D-C810-E4BE-9400C2DA21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2785F67-B640-8F0B-FF26-09EF7D7658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2998F92-D469-DD3C-5DE7-0F64C81E42D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 descr="Изображение выглядит как текст, снимок экрана, Шриф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1853C8A6-CE8F-CAE5-7821-1B2483A46A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Рисунок 5" descr="Изображение выглядит как текст, карта, диаграмма, снимок экрана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4664AB01-38AA-C2BD-4DD1-3B1D90FAD8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471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E5BC53-D1E3-EE6B-F471-D388BEC974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C33DE40-520F-2101-898C-7D971DCCF7F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7FF59A9-ABBE-3F33-FC01-BBB150CCA32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 descr="Изображение выглядит как текст, снимок экрана, Шриф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12131AF1-D36E-43E5-58EA-D7A2AB0C0C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Рисунок 5" descr="Изображение выглядит как текст, снимок экрана, документ, Шриф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4A07C92D-7E5A-189A-F478-6A37C08286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0314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033C96-2664-8430-95D8-21941E5A73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FA114CF-29CD-CBD5-6D48-739DBF6B6E5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F99A17F6-BAD3-3FEA-5F19-2A877C3F29F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 descr="Изображение выглядит как текст, снимок экрана, Шриф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377CC588-5F55-3E78-A9B2-039FCFAF0E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Рисунок 5" descr="Изображение выглядит как текст, снимок экрана, Шрифт, дизайн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598CB0DE-2CD8-1726-2841-EF514580D4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6135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C25159-7AA8-6865-9773-F628B7E585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B6726A6-4B1C-1D55-9130-F8F992E1F6D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5309C41-FFF9-BEA9-25E7-4AA09072C9C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 descr="Изображение выглядит как текст, снимок экрана, Шриф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E7080DC8-FCE7-5E86-92E1-9791125150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Рисунок 5" descr="Изображение выглядит как текст, снимок экрана, Шрифт, дизайн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ABA39615-4489-ECD6-5617-2AF3E57FE0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7398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8E6860-1D3D-E173-D067-47CC86C455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221124-2328-7883-32AC-49EB5DAB8F8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CDDC939-D94E-9A51-8D95-8503C03ABD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 descr="Изображение выглядит как текст, снимок экрана, Шриф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E91BD745-00B4-D7D6-86E4-7FAA3A3EAA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Рисунок 5" descr="Изображение выглядит как текст, снимок экрана, Шриф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54694041-0A01-68CD-0EF6-8A59D20655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4537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95B783-C276-3687-F9D8-9D3BDB3241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D47FD03-D0BA-E221-0FA3-C28EF7C999C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D4FF526E-202C-4B3F-4B31-E33E888059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 descr="Изображение выглядит как текст, снимок экрана, Шриф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5D394DCB-C46C-F2E9-D231-1B1F3D6FB0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Рисунок 5" descr="Изображение выглядит как текст, снимок экрана, Шрифт, число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3E9649F2-1BED-2C10-9995-E34E2989D5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4208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1962D6-B7AE-CEDD-B844-E2956A9F89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7422423-5326-B062-5EF9-7CDF7D23936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E1390AED-EEC8-BFDE-99F9-9902978EE76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 descr="Изображение выглядит как текст, снимок экрана, Шриф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5D63FD1F-A395-F65E-4D3E-F6F4BDF196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Рисунок 5" descr="Изображение выглядит как текст, Шрифт, снимок экрана, число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712EFA4F-17D0-4A22-F6BB-16FC7168ED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2423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333453-7D97-CB49-334F-A7DA6B190D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DB59CB-B633-B467-0E5E-D589871548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3422469-8699-F30C-C067-B0557DDD3DF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 descr="Изображение выглядит как текст, снимок экрана, Шриф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743CEDC3-43D7-C9A4-1168-39ACEB1540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Рисунок 5" descr="Изображение выглядит как текст, снимок экрана, Шрифт, число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46A91AC2-7B8F-5802-698D-D0ABB75EDA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9174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35FF8D-3F25-575F-043D-B15A92AEEC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5385AAE-D897-F79A-791B-A09069805B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B4BBDF1B-6D9B-3860-ED4B-D47C05D101F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 descr="Изображение выглядит как текст, снимок экрана, Шриф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74BE05C0-2C45-96C8-4303-13DD0E0646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Рисунок 5" descr="Изображение выглядит как текст, снимок экрана, Шрифт, докумен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E985E9BF-0173-4AF4-7D55-094448C621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Рисунок 6" descr="Изображение выглядит как текст, снимок экрана, Шрифт, число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BD1CE3A7-39C5-B7AD-EF0E-1EC358621B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0670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D1C943-3684-0A30-89C6-0989057C81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579F184-A1D7-2780-29F8-63D0211C82F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389AF2-5A44-7F68-BAD3-AD70C620E6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 descr="Изображение выглядит как текст, снимок экрана, Шриф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BA517524-5980-1FB9-82A5-28D6012AD7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Рисунок 5" descr="Изображение выглядит как текст, снимок экрана, диаграмма, дизайн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EEE1649E-02FB-039E-8CC1-427C989A78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8142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8627E5-C85C-36F0-AC34-76AA09ACAF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912CD6D-7F07-62E8-019F-F1E6422FBC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E180A4EA-EBE6-B9F7-B8F7-281D03B7D76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 descr="Изображение выглядит как текст, снимок экрана, Шриф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14BB3DDE-03B3-5782-612B-BDC490302F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Рисунок 5" descr="Изображение выглядит как текст, снимок экрана, диаграмма, дизайн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E4CD02A8-BAEC-8586-22EF-329E587A8E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741907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0</Words>
  <Application>Microsoft Office PowerPoint</Application>
  <PresentationFormat>Широкоэкранный</PresentationFormat>
  <Paragraphs>0</Paragraphs>
  <Slides>13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17" baseType="lpstr">
      <vt:lpstr>Aptos</vt:lpstr>
      <vt:lpstr>Aptos Display</vt:lpstr>
      <vt:lpstr>Arial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Spike Spigel</dc:creator>
  <cp:lastModifiedBy>Spike Spigel</cp:lastModifiedBy>
  <cp:revision>2</cp:revision>
  <dcterms:created xsi:type="dcterms:W3CDTF">2025-06-24T15:59:16Z</dcterms:created>
  <dcterms:modified xsi:type="dcterms:W3CDTF">2025-06-24T19:14:13Z</dcterms:modified>
</cp:coreProperties>
</file>